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9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92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008A-A805-48FE-B16E-63C38B6203DD}" type="datetimeFigureOut">
              <a:rPr lang="fr-FR" smtClean="0"/>
              <a:pPr/>
              <a:t>03/03/2010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43B6-3B44-47F7-8600-E86F4CDF5F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008A-A805-48FE-B16E-63C38B6203DD}" type="datetimeFigureOut">
              <a:rPr lang="fr-FR" smtClean="0"/>
              <a:pPr/>
              <a:t>03/03/2010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43B6-3B44-47F7-8600-E86F4CDF5F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008A-A805-48FE-B16E-63C38B6203DD}" type="datetimeFigureOut">
              <a:rPr lang="fr-FR" smtClean="0"/>
              <a:pPr/>
              <a:t>03/03/2010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43B6-3B44-47F7-8600-E86F4CDF5F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008A-A805-48FE-B16E-63C38B6203DD}" type="datetimeFigureOut">
              <a:rPr lang="fr-FR" smtClean="0"/>
              <a:pPr/>
              <a:t>03/03/2010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43B6-3B44-47F7-8600-E86F4CDF5F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008A-A805-48FE-B16E-63C38B6203DD}" type="datetimeFigureOut">
              <a:rPr lang="fr-FR" smtClean="0"/>
              <a:pPr/>
              <a:t>03/03/2010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43B6-3B44-47F7-8600-E86F4CDF5F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008A-A805-48FE-B16E-63C38B6203DD}" type="datetimeFigureOut">
              <a:rPr lang="fr-FR" smtClean="0"/>
              <a:pPr/>
              <a:t>03/03/2010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43B6-3B44-47F7-8600-E86F4CDF5F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008A-A805-48FE-B16E-63C38B6203DD}" type="datetimeFigureOut">
              <a:rPr lang="fr-FR" smtClean="0"/>
              <a:pPr/>
              <a:t>03/03/2010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43B6-3B44-47F7-8600-E86F4CDF5F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008A-A805-48FE-B16E-63C38B6203DD}" type="datetimeFigureOut">
              <a:rPr lang="fr-FR" smtClean="0"/>
              <a:pPr/>
              <a:t>03/03/2010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43B6-3B44-47F7-8600-E86F4CDF5F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008A-A805-48FE-B16E-63C38B6203DD}" type="datetimeFigureOut">
              <a:rPr lang="fr-FR" smtClean="0"/>
              <a:pPr/>
              <a:t>03/03/2010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43B6-3B44-47F7-8600-E86F4CDF5F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008A-A805-48FE-B16E-63C38B6203DD}" type="datetimeFigureOut">
              <a:rPr lang="fr-FR" smtClean="0"/>
              <a:pPr/>
              <a:t>03/03/2010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43B6-3B44-47F7-8600-E86F4CDF5F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008A-A805-48FE-B16E-63C38B6203DD}" type="datetimeFigureOut">
              <a:rPr lang="fr-FR" smtClean="0"/>
              <a:pPr/>
              <a:t>03/03/2010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9543B6-3B44-47F7-8600-E86F4CDF5FC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D6008A-A805-48FE-B16E-63C38B6203DD}" type="datetimeFigureOut">
              <a:rPr lang="fr-FR" smtClean="0"/>
              <a:pPr/>
              <a:t>03/03/2010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9543B6-3B44-47F7-8600-E86F4CDF5FCE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ar-TN" dirty="0" smtClean="0"/>
              <a:t>-</a:t>
            </a:r>
            <a:r>
              <a:rPr lang="ar-TN" dirty="0" smtClean="0"/>
              <a:t>28</a:t>
            </a:r>
            <a:r>
              <a:rPr lang="ar-TN" dirty="0" smtClean="0"/>
              <a:t>آية</a:t>
            </a:r>
            <a:r>
              <a:rPr lang="fr-FR" dirty="0" smtClean="0"/>
              <a:t>7</a:t>
            </a:r>
            <a:r>
              <a:rPr lang="ar-TN" dirty="0" smtClean="0"/>
              <a:t>سورة </a:t>
            </a:r>
            <a:r>
              <a:rPr lang="ar-TN" dirty="0" smtClean="0"/>
              <a:t>نوح 1</a:t>
            </a:r>
            <a:r>
              <a:rPr lang="ar-TN" dirty="0" smtClean="0"/>
              <a:t/>
            </a:r>
            <a:br>
              <a:rPr lang="ar-TN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Nouh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14356"/>
            <a:ext cx="9144000" cy="6143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ar-TN" dirty="0" smtClean="0"/>
              <a:t>-</a:t>
            </a:r>
            <a:r>
              <a:rPr lang="ar-TN" dirty="0" smtClean="0"/>
              <a:t>28</a:t>
            </a:r>
            <a:r>
              <a:rPr lang="ar-TN" dirty="0" smtClean="0"/>
              <a:t>آية</a:t>
            </a:r>
            <a:r>
              <a:rPr lang="fr-FR" dirty="0" smtClean="0"/>
              <a:t>7</a:t>
            </a:r>
            <a:r>
              <a:rPr lang="ar-TN" dirty="0" smtClean="0"/>
              <a:t>سورة </a:t>
            </a:r>
            <a:r>
              <a:rPr lang="ar-TN" dirty="0" smtClean="0"/>
              <a:t>نوح 1</a:t>
            </a:r>
            <a:r>
              <a:rPr lang="ar-TN" dirty="0" smtClean="0"/>
              <a:t/>
            </a:r>
            <a:br>
              <a:rPr lang="ar-TN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 descr="Nouh71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ar-TN" dirty="0" smtClean="0"/>
              <a:t>-</a:t>
            </a:r>
            <a:r>
              <a:rPr lang="ar-TN" dirty="0" smtClean="0"/>
              <a:t>28</a:t>
            </a:r>
            <a:r>
              <a:rPr lang="ar-TN" dirty="0" smtClean="0"/>
              <a:t>آية</a:t>
            </a:r>
            <a:r>
              <a:rPr lang="fr-FR" dirty="0" smtClean="0"/>
              <a:t>7</a:t>
            </a:r>
            <a:r>
              <a:rPr lang="ar-TN" dirty="0" smtClean="0"/>
              <a:t>سورة </a:t>
            </a:r>
            <a:r>
              <a:rPr lang="ar-TN" dirty="0" smtClean="0"/>
              <a:t>نوح 1</a:t>
            </a:r>
            <a:r>
              <a:rPr lang="ar-TN" dirty="0" smtClean="0"/>
              <a:t/>
            </a:r>
            <a:br>
              <a:rPr lang="ar-TN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 descr="Nouh7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ar-TN" dirty="0" smtClean="0"/>
              <a:t>-</a:t>
            </a:r>
            <a:r>
              <a:rPr lang="ar-TN" dirty="0" smtClean="0"/>
              <a:t>28</a:t>
            </a:r>
            <a:r>
              <a:rPr lang="ar-TN" dirty="0" smtClean="0"/>
              <a:t>آية</a:t>
            </a:r>
            <a:r>
              <a:rPr lang="fr-FR" dirty="0" smtClean="0"/>
              <a:t>7</a:t>
            </a:r>
            <a:r>
              <a:rPr lang="ar-TN" dirty="0" smtClean="0"/>
              <a:t>سورة </a:t>
            </a:r>
            <a:r>
              <a:rPr lang="ar-TN" dirty="0" smtClean="0"/>
              <a:t>نوح 1</a:t>
            </a:r>
            <a:r>
              <a:rPr lang="ar-TN" dirty="0" smtClean="0"/>
              <a:t/>
            </a:r>
            <a:br>
              <a:rPr lang="ar-TN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Nouh7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ar-TN" dirty="0" smtClean="0"/>
              <a:t>-</a:t>
            </a:r>
            <a:r>
              <a:rPr lang="ar-TN" dirty="0" smtClean="0"/>
              <a:t>28</a:t>
            </a:r>
            <a:r>
              <a:rPr lang="ar-TN" dirty="0" smtClean="0"/>
              <a:t>آية</a:t>
            </a:r>
            <a:r>
              <a:rPr lang="fr-FR" dirty="0" smtClean="0"/>
              <a:t>7</a:t>
            </a:r>
            <a:r>
              <a:rPr lang="ar-TN" dirty="0" smtClean="0"/>
              <a:t>سورة </a:t>
            </a:r>
            <a:r>
              <a:rPr lang="ar-TN" dirty="0" smtClean="0"/>
              <a:t>نوح 1</a:t>
            </a:r>
            <a:r>
              <a:rPr lang="ar-TN" dirty="0" smtClean="0"/>
              <a:t/>
            </a:r>
            <a:br>
              <a:rPr lang="ar-TN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 descr="Nouh71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3999" cy="6072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ar-TN" dirty="0" smtClean="0"/>
              <a:t>-</a:t>
            </a:r>
            <a:r>
              <a:rPr lang="ar-TN" dirty="0" smtClean="0"/>
              <a:t>28</a:t>
            </a:r>
            <a:r>
              <a:rPr lang="ar-TN" dirty="0" smtClean="0"/>
              <a:t>آية</a:t>
            </a:r>
            <a:r>
              <a:rPr lang="fr-FR" dirty="0" smtClean="0"/>
              <a:t>7</a:t>
            </a:r>
            <a:r>
              <a:rPr lang="ar-TN" dirty="0" smtClean="0"/>
              <a:t>سورة </a:t>
            </a:r>
            <a:r>
              <a:rPr lang="ar-TN" dirty="0" smtClean="0"/>
              <a:t>نوح 1</a:t>
            </a:r>
            <a:r>
              <a:rPr lang="ar-TN" dirty="0" smtClean="0"/>
              <a:t/>
            </a:r>
            <a:br>
              <a:rPr lang="ar-TN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85794"/>
            <a:ext cx="9144000" cy="6072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ar-TN" dirty="0" smtClean="0"/>
              <a:t>-</a:t>
            </a:r>
            <a:r>
              <a:rPr lang="ar-TN" dirty="0" smtClean="0"/>
              <a:t>28</a:t>
            </a:r>
            <a:r>
              <a:rPr lang="ar-TN" dirty="0" smtClean="0"/>
              <a:t>آية</a:t>
            </a:r>
            <a:r>
              <a:rPr lang="fr-FR" dirty="0" smtClean="0"/>
              <a:t>7</a:t>
            </a:r>
            <a:r>
              <a:rPr lang="ar-TN" dirty="0" smtClean="0"/>
              <a:t>سورة </a:t>
            </a:r>
            <a:r>
              <a:rPr lang="ar-TN" dirty="0" smtClean="0"/>
              <a:t>نوح 1</a:t>
            </a:r>
            <a:r>
              <a:rPr lang="ar-TN" dirty="0" smtClean="0"/>
              <a:t/>
            </a:r>
            <a:br>
              <a:rPr lang="ar-TN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3999" cy="6072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ar-TN" dirty="0" smtClean="0"/>
              <a:t>-</a:t>
            </a:r>
            <a:r>
              <a:rPr lang="ar-TN" dirty="0" smtClean="0"/>
              <a:t>28</a:t>
            </a:r>
            <a:r>
              <a:rPr lang="ar-TN" dirty="0" smtClean="0"/>
              <a:t>آية</a:t>
            </a:r>
            <a:r>
              <a:rPr lang="fr-FR" dirty="0" smtClean="0"/>
              <a:t>7</a:t>
            </a:r>
            <a:r>
              <a:rPr lang="ar-TN" dirty="0" smtClean="0"/>
              <a:t>سورة </a:t>
            </a:r>
            <a:r>
              <a:rPr lang="ar-TN" dirty="0" smtClean="0"/>
              <a:t>نوح 1</a:t>
            </a:r>
            <a:r>
              <a:rPr lang="ar-TN" dirty="0" smtClean="0"/>
              <a:t/>
            </a:r>
            <a:br>
              <a:rPr lang="ar-TN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5"/>
            <a:ext cx="9143999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ar-TN" dirty="0" smtClean="0"/>
              <a:t>-</a:t>
            </a:r>
            <a:r>
              <a:rPr lang="ar-TN" dirty="0" smtClean="0"/>
              <a:t>28</a:t>
            </a:r>
            <a:r>
              <a:rPr lang="ar-TN" dirty="0" smtClean="0"/>
              <a:t>آية</a:t>
            </a:r>
            <a:r>
              <a:rPr lang="fr-FR" dirty="0" smtClean="0"/>
              <a:t>7</a:t>
            </a:r>
            <a:r>
              <a:rPr lang="ar-TN" dirty="0" smtClean="0"/>
              <a:t>سورة </a:t>
            </a:r>
            <a:r>
              <a:rPr lang="ar-TN" dirty="0" smtClean="0"/>
              <a:t>نوح 1</a:t>
            </a:r>
            <a:r>
              <a:rPr lang="ar-TN" dirty="0" smtClean="0"/>
              <a:t/>
            </a:r>
            <a:br>
              <a:rPr lang="ar-TN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Nouh7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85794"/>
            <a:ext cx="9212100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ar-TN" dirty="0" smtClean="0"/>
              <a:t>-</a:t>
            </a:r>
            <a:r>
              <a:rPr lang="ar-TN" dirty="0" smtClean="0"/>
              <a:t>28</a:t>
            </a:r>
            <a:r>
              <a:rPr lang="ar-TN" dirty="0" smtClean="0"/>
              <a:t>آية</a:t>
            </a:r>
            <a:r>
              <a:rPr lang="fr-FR" dirty="0" smtClean="0"/>
              <a:t>7</a:t>
            </a:r>
            <a:r>
              <a:rPr lang="ar-TN" dirty="0" smtClean="0"/>
              <a:t>سورة </a:t>
            </a:r>
            <a:r>
              <a:rPr lang="ar-TN" dirty="0" smtClean="0"/>
              <a:t>نوح 1</a:t>
            </a:r>
            <a:r>
              <a:rPr lang="ar-TN" dirty="0" smtClean="0"/>
              <a:t/>
            </a:r>
            <a:br>
              <a:rPr lang="ar-TN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85794"/>
            <a:ext cx="9144000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ar-TN" dirty="0" smtClean="0"/>
              <a:t>-</a:t>
            </a:r>
            <a:r>
              <a:rPr lang="ar-TN" dirty="0" smtClean="0"/>
              <a:t>28</a:t>
            </a:r>
            <a:r>
              <a:rPr lang="ar-TN" dirty="0" smtClean="0"/>
              <a:t>آية</a:t>
            </a:r>
            <a:r>
              <a:rPr lang="fr-FR" dirty="0" smtClean="0"/>
              <a:t>7</a:t>
            </a:r>
            <a:r>
              <a:rPr lang="ar-TN" dirty="0" smtClean="0"/>
              <a:t>سورة </a:t>
            </a:r>
            <a:r>
              <a:rPr lang="ar-TN" dirty="0" smtClean="0"/>
              <a:t>نوح 1</a:t>
            </a:r>
            <a:r>
              <a:rPr lang="ar-TN" dirty="0" smtClean="0"/>
              <a:t/>
            </a:r>
            <a:br>
              <a:rPr lang="ar-TN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85794"/>
            <a:ext cx="9144000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ar-TN" dirty="0" smtClean="0"/>
              <a:t>-</a:t>
            </a:r>
            <a:r>
              <a:rPr lang="ar-TN" dirty="0" smtClean="0"/>
              <a:t>28</a:t>
            </a:r>
            <a:r>
              <a:rPr lang="ar-TN" dirty="0" smtClean="0"/>
              <a:t>آية</a:t>
            </a:r>
            <a:r>
              <a:rPr lang="fr-FR" dirty="0" smtClean="0"/>
              <a:t>7</a:t>
            </a:r>
            <a:r>
              <a:rPr lang="ar-TN" dirty="0" smtClean="0"/>
              <a:t>سورة </a:t>
            </a:r>
            <a:r>
              <a:rPr lang="ar-TN" dirty="0" smtClean="0"/>
              <a:t>نوح 1</a:t>
            </a:r>
            <a:r>
              <a:rPr lang="ar-TN" dirty="0" smtClean="0"/>
              <a:t/>
            </a:r>
            <a:br>
              <a:rPr lang="ar-TN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Nouh7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85794"/>
            <a:ext cx="9144000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ar-TN" dirty="0" smtClean="0"/>
              <a:t>-</a:t>
            </a:r>
            <a:r>
              <a:rPr lang="ar-TN" dirty="0" smtClean="0"/>
              <a:t>28</a:t>
            </a:r>
            <a:r>
              <a:rPr lang="ar-TN" dirty="0" smtClean="0"/>
              <a:t>آية</a:t>
            </a:r>
            <a:r>
              <a:rPr lang="fr-FR" dirty="0" smtClean="0"/>
              <a:t>7</a:t>
            </a:r>
            <a:r>
              <a:rPr lang="ar-TN" dirty="0" smtClean="0"/>
              <a:t>سورة </a:t>
            </a:r>
            <a:r>
              <a:rPr lang="ar-TN" dirty="0" smtClean="0"/>
              <a:t>نوح 1</a:t>
            </a:r>
            <a:r>
              <a:rPr lang="ar-TN" dirty="0" smtClean="0"/>
              <a:t/>
            </a:r>
            <a:br>
              <a:rPr lang="ar-TN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3999" cy="6072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ar-TN" dirty="0" smtClean="0"/>
              <a:t>-</a:t>
            </a:r>
            <a:r>
              <a:rPr lang="ar-TN" dirty="0" smtClean="0"/>
              <a:t>28آية</a:t>
            </a:r>
            <a:r>
              <a:rPr lang="fr-FR" dirty="0" smtClean="0"/>
              <a:t>7</a:t>
            </a:r>
            <a:r>
              <a:rPr lang="ar-TN" dirty="0" smtClean="0"/>
              <a:t>سورة </a:t>
            </a:r>
            <a:r>
              <a:rPr lang="ar-TN" dirty="0" smtClean="0"/>
              <a:t>نوح 1</a:t>
            </a:r>
            <a:r>
              <a:rPr lang="ar-TN" dirty="0" smtClean="0"/>
              <a:t/>
            </a:r>
            <a:br>
              <a:rPr lang="ar-TN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Nouh71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0" y="785794"/>
            <a:ext cx="9120780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ar-TN" dirty="0" smtClean="0"/>
              <a:t>-</a:t>
            </a:r>
            <a:r>
              <a:rPr lang="ar-TN" dirty="0" smtClean="0"/>
              <a:t>28</a:t>
            </a:r>
            <a:r>
              <a:rPr lang="ar-TN" dirty="0" smtClean="0"/>
              <a:t>آية</a:t>
            </a:r>
            <a:r>
              <a:rPr lang="fr-FR" dirty="0" smtClean="0"/>
              <a:t>7</a:t>
            </a:r>
            <a:r>
              <a:rPr lang="ar-TN" dirty="0" smtClean="0"/>
              <a:t>سورة </a:t>
            </a:r>
            <a:r>
              <a:rPr lang="ar-TN" dirty="0" smtClean="0"/>
              <a:t>نوح 1</a:t>
            </a:r>
            <a:r>
              <a:rPr lang="ar-TN" dirty="0" smtClean="0"/>
              <a:t/>
            </a:r>
            <a:br>
              <a:rPr lang="ar-TN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Nouh71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201150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ar-TN" dirty="0" smtClean="0"/>
              <a:t>-</a:t>
            </a:r>
            <a:r>
              <a:rPr lang="ar-TN" dirty="0" smtClean="0"/>
              <a:t>28</a:t>
            </a:r>
            <a:r>
              <a:rPr lang="ar-TN" dirty="0" smtClean="0"/>
              <a:t>آية</a:t>
            </a:r>
            <a:r>
              <a:rPr lang="fr-FR" dirty="0" smtClean="0"/>
              <a:t>7</a:t>
            </a:r>
            <a:r>
              <a:rPr lang="ar-TN" dirty="0" smtClean="0"/>
              <a:t>سورة </a:t>
            </a:r>
            <a:r>
              <a:rPr lang="ar-TN" dirty="0" smtClean="0"/>
              <a:t>نوح 1</a:t>
            </a:r>
            <a:r>
              <a:rPr lang="ar-TN" dirty="0" smtClean="0"/>
              <a:t/>
            </a:r>
            <a:br>
              <a:rPr lang="ar-TN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 descr="Nouh71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100"/>
            <a:ext cx="9144000" cy="605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ar-TN" dirty="0" smtClean="0"/>
              <a:t>-</a:t>
            </a:r>
            <a:r>
              <a:rPr lang="ar-TN" dirty="0" smtClean="0"/>
              <a:t>28</a:t>
            </a:r>
            <a:r>
              <a:rPr lang="ar-TN" dirty="0" smtClean="0"/>
              <a:t>آية</a:t>
            </a:r>
            <a:r>
              <a:rPr lang="fr-FR" dirty="0" smtClean="0"/>
              <a:t>7</a:t>
            </a:r>
            <a:r>
              <a:rPr lang="ar-TN" dirty="0" smtClean="0"/>
              <a:t>سورة </a:t>
            </a:r>
            <a:r>
              <a:rPr lang="ar-TN" dirty="0" smtClean="0"/>
              <a:t>نوح 1</a:t>
            </a:r>
            <a:r>
              <a:rPr lang="ar-TN" dirty="0" smtClean="0"/>
              <a:t/>
            </a:r>
            <a:br>
              <a:rPr lang="ar-TN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Nouh71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100"/>
            <a:ext cx="9144000" cy="605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ar-TN" dirty="0" smtClean="0"/>
              <a:t>-</a:t>
            </a:r>
            <a:r>
              <a:rPr lang="ar-TN" dirty="0" smtClean="0"/>
              <a:t>28</a:t>
            </a:r>
            <a:r>
              <a:rPr lang="ar-TN" dirty="0" smtClean="0"/>
              <a:t>آية</a:t>
            </a:r>
            <a:r>
              <a:rPr lang="fr-FR" dirty="0" smtClean="0"/>
              <a:t>7</a:t>
            </a:r>
            <a:r>
              <a:rPr lang="ar-TN" dirty="0" smtClean="0"/>
              <a:t>سورة </a:t>
            </a:r>
            <a:r>
              <a:rPr lang="ar-TN" dirty="0" smtClean="0"/>
              <a:t>نوح 1</a:t>
            </a:r>
            <a:r>
              <a:rPr lang="ar-TN" dirty="0" smtClean="0"/>
              <a:t/>
            </a:r>
            <a:br>
              <a:rPr lang="ar-TN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Nouh71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100"/>
            <a:ext cx="9144000" cy="605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ar-TN" dirty="0" smtClean="0"/>
              <a:t>-</a:t>
            </a:r>
            <a:r>
              <a:rPr lang="ar-TN" dirty="0" smtClean="0"/>
              <a:t>28</a:t>
            </a:r>
            <a:r>
              <a:rPr lang="ar-TN" dirty="0" smtClean="0"/>
              <a:t>آية</a:t>
            </a:r>
            <a:r>
              <a:rPr lang="fr-FR" dirty="0" smtClean="0"/>
              <a:t>7</a:t>
            </a:r>
            <a:r>
              <a:rPr lang="ar-TN" dirty="0" smtClean="0"/>
              <a:t>سورة </a:t>
            </a:r>
            <a:r>
              <a:rPr lang="ar-TN" dirty="0" smtClean="0"/>
              <a:t>نوح 1</a:t>
            </a:r>
            <a:r>
              <a:rPr lang="ar-TN" dirty="0" smtClean="0"/>
              <a:t/>
            </a:r>
            <a:br>
              <a:rPr lang="ar-TN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Nouh71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100"/>
            <a:ext cx="9144000" cy="605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ar-TN" dirty="0" smtClean="0"/>
              <a:t>-</a:t>
            </a:r>
            <a:r>
              <a:rPr lang="ar-TN" dirty="0" smtClean="0"/>
              <a:t>28</a:t>
            </a:r>
            <a:r>
              <a:rPr lang="ar-TN" dirty="0" smtClean="0"/>
              <a:t>آية</a:t>
            </a:r>
            <a:r>
              <a:rPr lang="fr-FR" dirty="0" smtClean="0"/>
              <a:t>7</a:t>
            </a:r>
            <a:r>
              <a:rPr lang="ar-TN" dirty="0" smtClean="0"/>
              <a:t>سورة </a:t>
            </a:r>
            <a:r>
              <a:rPr lang="ar-TN" dirty="0" smtClean="0"/>
              <a:t>نوح 1</a:t>
            </a:r>
            <a:r>
              <a:rPr lang="ar-TN" dirty="0" smtClean="0"/>
              <a:t/>
            </a:r>
            <a:br>
              <a:rPr lang="ar-TN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 descr="Nouh7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</TotalTime>
  <Words>120</Words>
  <Application>Microsoft Office PowerPoint</Application>
  <PresentationFormat>Affichage à l'écran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Débit</vt:lpstr>
      <vt:lpstr>-28آية7سورة نوح 1 </vt:lpstr>
      <vt:lpstr>-28آية7سورة نوح 1 </vt:lpstr>
      <vt:lpstr>-28آية7سورة نوح 1 </vt:lpstr>
      <vt:lpstr>-28آية7سورة نوح 1 </vt:lpstr>
      <vt:lpstr>-28آية7سورة نوح 1 </vt:lpstr>
      <vt:lpstr>-28آية7سورة نوح 1 </vt:lpstr>
      <vt:lpstr>-28آية7سورة نوح 1 </vt:lpstr>
      <vt:lpstr>-28آية7سورة نوح 1 </vt:lpstr>
      <vt:lpstr>-28آية7سورة نوح 1 </vt:lpstr>
      <vt:lpstr>-28آية7سورة نوح 1 </vt:lpstr>
      <vt:lpstr>-28آية7سورة نوح 1 </vt:lpstr>
      <vt:lpstr>-28آية7سورة نوح 1 </vt:lpstr>
      <vt:lpstr>-28آية7سورة نوح 1 </vt:lpstr>
      <vt:lpstr>-28آية7سورة نوح 1 </vt:lpstr>
      <vt:lpstr>-28آية7سورة نوح 1 </vt:lpstr>
      <vt:lpstr>-28آية7سورة نوح 1 </vt:lpstr>
      <vt:lpstr>-28آية7سورة نوح 1 </vt:lpstr>
      <vt:lpstr>-28آية7سورة نوح 1 </vt:lpstr>
      <vt:lpstr>-28آية7سورة نوح 1 </vt:lpstr>
      <vt:lpstr>-28آية7سورة نوح 1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آية30-68سورة الملك</dc:title>
  <dc:creator>KABOURI</dc:creator>
  <cp:lastModifiedBy>SWEET</cp:lastModifiedBy>
  <cp:revision>15</cp:revision>
  <dcterms:created xsi:type="dcterms:W3CDTF">2009-12-23T21:35:03Z</dcterms:created>
  <dcterms:modified xsi:type="dcterms:W3CDTF">2010-03-03T16:00:53Z</dcterms:modified>
</cp:coreProperties>
</file>