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B9C4-6F00-4281-8073-2F1FC1469513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7AB9C4-6F00-4281-8073-2F1FC1469513}" type="datetimeFigureOut">
              <a:rPr lang="fr-FR" smtClean="0"/>
              <a:pPr/>
              <a:t>03/03/2010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A024F7-6A00-44A4-90D5-60595A603CD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642918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err="1" smtClean="0"/>
              <a:t>المعارج</a:t>
            </a:r>
            <a:r>
              <a:rPr lang="ar-TN" sz="2800" dirty="0" smtClean="0"/>
              <a:t> 70 – 44 آية</a:t>
            </a:r>
            <a:endParaRPr lang="fr-FR" sz="2800" dirty="0"/>
          </a:p>
        </p:txBody>
      </p:sp>
      <p:pic>
        <p:nvPicPr>
          <p:cNvPr id="4" name="Image 3" descr="Maarej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642918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err="1" smtClean="0"/>
              <a:t>المعارج</a:t>
            </a:r>
            <a:r>
              <a:rPr lang="ar-TN" sz="2800" dirty="0" smtClean="0"/>
              <a:t> 70 – 44 آية</a:t>
            </a:r>
            <a:endParaRPr lang="fr-FR" sz="2800" dirty="0"/>
          </a:p>
        </p:txBody>
      </p:sp>
      <p:pic>
        <p:nvPicPr>
          <p:cNvPr id="4" name="Image 3" descr="Maarej7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642918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err="1" smtClean="0"/>
              <a:t>المعارج</a:t>
            </a:r>
            <a:r>
              <a:rPr lang="ar-TN" sz="2800" dirty="0" smtClean="0"/>
              <a:t> 70 – 44 آية</a:t>
            </a:r>
            <a:endParaRPr lang="fr-FR" sz="2800" dirty="0"/>
          </a:p>
        </p:txBody>
      </p:sp>
      <p:pic>
        <p:nvPicPr>
          <p:cNvPr id="4" name="Image 3" descr="Maarej7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642918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err="1" smtClean="0"/>
              <a:t>المعارج</a:t>
            </a:r>
            <a:r>
              <a:rPr lang="ar-TN" sz="2800" dirty="0" smtClean="0"/>
              <a:t> 70 – 44 آية</a:t>
            </a:r>
            <a:endParaRPr lang="fr-FR" sz="2800" dirty="0"/>
          </a:p>
        </p:txBody>
      </p:sp>
      <p:pic>
        <p:nvPicPr>
          <p:cNvPr id="4" name="Image 3" descr="Maarej7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642918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err="1" smtClean="0"/>
              <a:t>المعارج</a:t>
            </a:r>
            <a:r>
              <a:rPr lang="ar-TN" sz="2800" dirty="0" smtClean="0"/>
              <a:t> 70 – 44 آية</a:t>
            </a:r>
            <a:endParaRPr lang="fr-FR" sz="2800" dirty="0"/>
          </a:p>
        </p:txBody>
      </p:sp>
      <p:pic>
        <p:nvPicPr>
          <p:cNvPr id="4" name="Image 3" descr="Maarej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642918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err="1" smtClean="0"/>
              <a:t>المعارج</a:t>
            </a:r>
            <a:r>
              <a:rPr lang="ar-TN" sz="2800" dirty="0" smtClean="0"/>
              <a:t> 70 – 44 آية</a:t>
            </a:r>
            <a:endParaRPr lang="fr-FR" sz="2800" dirty="0"/>
          </a:p>
        </p:txBody>
      </p:sp>
      <p:pic>
        <p:nvPicPr>
          <p:cNvPr id="5" name="Image 4" descr="Maarej7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642918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err="1" smtClean="0"/>
              <a:t>المعارج</a:t>
            </a:r>
            <a:r>
              <a:rPr lang="ar-TN" sz="2800" dirty="0" smtClean="0"/>
              <a:t> 70 – 44 آية</a:t>
            </a:r>
            <a:endParaRPr lang="fr-FR" sz="2800" dirty="0"/>
          </a:p>
        </p:txBody>
      </p:sp>
      <p:pic>
        <p:nvPicPr>
          <p:cNvPr id="4" name="Image 3" descr="Maarej7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642918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err="1" smtClean="0"/>
              <a:t>المعارج</a:t>
            </a:r>
            <a:r>
              <a:rPr lang="ar-TN" sz="2800" dirty="0" smtClean="0"/>
              <a:t> 70 – 44 آية</a:t>
            </a:r>
            <a:endParaRPr lang="fr-FR" sz="2800" dirty="0"/>
          </a:p>
        </p:txBody>
      </p:sp>
      <p:pic>
        <p:nvPicPr>
          <p:cNvPr id="4" name="Image 3" descr="Maarej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794"/>
            <a:ext cx="9143999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642918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err="1" smtClean="0"/>
              <a:t>المعارج</a:t>
            </a:r>
            <a:r>
              <a:rPr lang="ar-TN" sz="2800" dirty="0" smtClean="0"/>
              <a:t> 70 – 44 آية</a:t>
            </a:r>
            <a:endParaRPr lang="fr-FR" sz="2800" dirty="0"/>
          </a:p>
        </p:txBody>
      </p:sp>
      <p:pic>
        <p:nvPicPr>
          <p:cNvPr id="5" name="Image 4" descr="Maarej7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642918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err="1" smtClean="0"/>
              <a:t>المعارج</a:t>
            </a:r>
            <a:r>
              <a:rPr lang="ar-TN" sz="2800" dirty="0" smtClean="0"/>
              <a:t> 70 – 44 آية</a:t>
            </a:r>
            <a:endParaRPr lang="fr-FR" sz="2800" dirty="0"/>
          </a:p>
        </p:txBody>
      </p:sp>
      <p:pic>
        <p:nvPicPr>
          <p:cNvPr id="4" name="Image 3" descr="Maarej7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642918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err="1" smtClean="0"/>
              <a:t>المعارج</a:t>
            </a:r>
            <a:r>
              <a:rPr lang="ar-TN" sz="2800" dirty="0" smtClean="0"/>
              <a:t> 70 – 44 آية</a:t>
            </a:r>
            <a:endParaRPr lang="fr-FR" sz="2800" dirty="0"/>
          </a:p>
        </p:txBody>
      </p:sp>
      <p:pic>
        <p:nvPicPr>
          <p:cNvPr id="5" name="Image 4" descr="Maarej7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458200" cy="642918"/>
          </a:xfrm>
        </p:spPr>
        <p:txBody>
          <a:bodyPr>
            <a:normAutofit/>
          </a:bodyPr>
          <a:lstStyle/>
          <a:p>
            <a:r>
              <a:rPr lang="ar-TN" sz="2800" dirty="0" smtClean="0"/>
              <a:t>سورة </a:t>
            </a:r>
            <a:r>
              <a:rPr lang="ar-TN" sz="2800" dirty="0" err="1" smtClean="0"/>
              <a:t>المعارج</a:t>
            </a:r>
            <a:r>
              <a:rPr lang="ar-TN" sz="2800" dirty="0" smtClean="0"/>
              <a:t> 70 – 44 آية</a:t>
            </a:r>
            <a:endParaRPr lang="fr-FR" sz="2800" dirty="0"/>
          </a:p>
        </p:txBody>
      </p:sp>
      <p:pic>
        <p:nvPicPr>
          <p:cNvPr id="4" name="Image 3" descr="Maarej7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72</Words>
  <Application>Microsoft Office PowerPoint</Application>
  <PresentationFormat>Affichage à l'écran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Promenade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SWEET</dc:creator>
  <cp:lastModifiedBy>SWEET</cp:lastModifiedBy>
  <cp:revision>9</cp:revision>
  <dcterms:created xsi:type="dcterms:W3CDTF">2010-01-07T20:26:56Z</dcterms:created>
  <dcterms:modified xsi:type="dcterms:W3CDTF">2010-03-03T14:25:31Z</dcterms:modified>
</cp:coreProperties>
</file>