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قريش</a:t>
            </a:r>
            <a:r>
              <a:rPr lang="ar-TN" sz="2800" dirty="0" smtClean="0"/>
              <a:t> </a:t>
            </a:r>
            <a:r>
              <a:rPr lang="ar-TN" sz="2800" dirty="0" smtClean="0"/>
              <a:t>106 </a:t>
            </a:r>
            <a:r>
              <a:rPr lang="ar-TN" sz="2800" dirty="0" smtClean="0"/>
              <a:t>– </a:t>
            </a:r>
            <a:r>
              <a:rPr lang="ar-TN" sz="2800" dirty="0" smtClean="0"/>
              <a:t>4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9" name="Image 8" descr="kouray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قريش</a:t>
            </a:r>
            <a:r>
              <a:rPr lang="ar-TN" sz="2800" dirty="0" smtClean="0"/>
              <a:t> </a:t>
            </a:r>
            <a:r>
              <a:rPr lang="ar-TN" sz="2800" dirty="0" smtClean="0"/>
              <a:t>106 </a:t>
            </a:r>
            <a:r>
              <a:rPr lang="ar-TN" sz="2800" dirty="0" smtClean="0"/>
              <a:t>– </a:t>
            </a:r>
            <a:r>
              <a:rPr lang="ar-TN" sz="2800" dirty="0" smtClean="0"/>
              <a:t>4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ourayc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قريش</a:t>
            </a:r>
            <a:r>
              <a:rPr lang="ar-TN" sz="2800" dirty="0" smtClean="0"/>
              <a:t> </a:t>
            </a:r>
            <a:r>
              <a:rPr lang="ar-TN" sz="2800" dirty="0" smtClean="0"/>
              <a:t>106 </a:t>
            </a:r>
            <a:r>
              <a:rPr lang="ar-TN" sz="2800" dirty="0" smtClean="0"/>
              <a:t>– </a:t>
            </a:r>
            <a:r>
              <a:rPr lang="ar-TN" sz="2800" dirty="0" smtClean="0"/>
              <a:t>4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ouraych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قريش</a:t>
            </a:r>
            <a:r>
              <a:rPr lang="ar-TN" sz="2800" dirty="0" smtClean="0"/>
              <a:t> </a:t>
            </a:r>
            <a:r>
              <a:rPr lang="ar-TN" sz="2800" dirty="0" smtClean="0"/>
              <a:t>106 </a:t>
            </a:r>
            <a:r>
              <a:rPr lang="ar-TN" sz="2800" dirty="0" smtClean="0"/>
              <a:t>– </a:t>
            </a:r>
            <a:r>
              <a:rPr lang="ar-TN" sz="2800" dirty="0" smtClean="0"/>
              <a:t>4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ouraych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24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7</cp:revision>
  <dcterms:created xsi:type="dcterms:W3CDTF">2010-01-07T20:26:56Z</dcterms:created>
  <dcterms:modified xsi:type="dcterms:W3CDTF">2010-01-08T07:47:59Z</dcterms:modified>
</cp:coreProperties>
</file>