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AB9C4-6F00-4281-8073-2F1FC1469513}" type="datetimeFigureOut">
              <a:rPr lang="fr-FR" smtClean="0"/>
              <a:pPr/>
              <a:t>08/01/2010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A024F7-6A00-44A4-90D5-60595A603CD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فيل</a:t>
            </a:r>
            <a:r>
              <a:rPr lang="ar-TN" sz="2800" dirty="0" smtClean="0"/>
              <a:t> 105 </a:t>
            </a:r>
            <a:r>
              <a:rPr lang="ar-TN" sz="2800" dirty="0" smtClean="0"/>
              <a:t>– </a:t>
            </a:r>
            <a:r>
              <a:rPr lang="ar-TN" sz="2800" dirty="0" smtClean="0"/>
              <a:t>5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8" name="Image 7" descr="f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فيل</a:t>
            </a:r>
            <a:r>
              <a:rPr lang="ar-TN" sz="2800" dirty="0" smtClean="0"/>
              <a:t> 105 </a:t>
            </a:r>
            <a:r>
              <a:rPr lang="ar-TN" sz="2800" dirty="0" smtClean="0"/>
              <a:t>– </a:t>
            </a:r>
            <a:r>
              <a:rPr lang="ar-TN" sz="2800" dirty="0" smtClean="0"/>
              <a:t>5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fi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فيل</a:t>
            </a:r>
            <a:r>
              <a:rPr lang="ar-TN" sz="2800" dirty="0" smtClean="0"/>
              <a:t> 105 </a:t>
            </a:r>
            <a:r>
              <a:rPr lang="ar-TN" sz="2800" dirty="0" smtClean="0"/>
              <a:t>– </a:t>
            </a:r>
            <a:r>
              <a:rPr lang="ar-TN" sz="2800" dirty="0" smtClean="0"/>
              <a:t>5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fi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914400"/>
          </a:xfrm>
        </p:spPr>
        <p:txBody>
          <a:bodyPr>
            <a:normAutofit/>
          </a:bodyPr>
          <a:lstStyle/>
          <a:p>
            <a:r>
              <a:rPr lang="ar-TN" sz="2800" dirty="0" smtClean="0"/>
              <a:t>سورة </a:t>
            </a:r>
            <a:r>
              <a:rPr lang="ar-TN" sz="2800" dirty="0" smtClean="0"/>
              <a:t>ال</a:t>
            </a:r>
            <a:r>
              <a:rPr lang="ar-TN" sz="2800" dirty="0" smtClean="0"/>
              <a:t>فيل</a:t>
            </a:r>
            <a:r>
              <a:rPr lang="ar-TN" sz="2800" dirty="0" smtClean="0"/>
              <a:t> 105 </a:t>
            </a:r>
            <a:r>
              <a:rPr lang="ar-TN" sz="2800" dirty="0" smtClean="0"/>
              <a:t>– </a:t>
            </a:r>
            <a:r>
              <a:rPr lang="ar-TN" sz="2800" dirty="0" smtClean="0"/>
              <a:t>5 </a:t>
            </a:r>
            <a:r>
              <a:rPr lang="ar-TN" sz="2800" dirty="0" smtClean="0"/>
              <a:t>آيات</a:t>
            </a:r>
            <a:endParaRPr lang="fr-FR" sz="2800" dirty="0"/>
          </a:p>
        </p:txBody>
      </p:sp>
      <p:pic>
        <p:nvPicPr>
          <p:cNvPr id="4" name="Image 3" descr="fi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607220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SWEET</cp:lastModifiedBy>
  <cp:revision>6</cp:revision>
  <dcterms:created xsi:type="dcterms:W3CDTF">2010-01-07T20:26:56Z</dcterms:created>
  <dcterms:modified xsi:type="dcterms:W3CDTF">2010-01-08T07:44:23Z</dcterms:modified>
</cp:coreProperties>
</file>