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07/04/2010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07/04/2010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07/04/2010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07/04/2010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07/04/2010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AB9C4-6F00-4281-8073-2F1FC1469513}" type="datetimeFigureOut">
              <a:rPr lang="fr-FR" smtClean="0"/>
              <a:pPr/>
              <a:t>07/04/2010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الأعلى 8</a:t>
            </a:r>
            <a:r>
              <a:rPr lang="ar-TN" sz="2800" dirty="0" smtClean="0"/>
              <a:t>7</a:t>
            </a:r>
            <a:r>
              <a:rPr lang="ar-TN" sz="2800" dirty="0" smtClean="0"/>
              <a:t> </a:t>
            </a:r>
            <a:r>
              <a:rPr lang="ar-TN" sz="2800" dirty="0" smtClean="0"/>
              <a:t>– </a:t>
            </a:r>
            <a:r>
              <a:rPr lang="ar-TN" sz="2800" dirty="0" smtClean="0"/>
              <a:t>19 آية</a:t>
            </a:r>
            <a:endParaRPr lang="fr-FR" sz="2800" dirty="0"/>
          </a:p>
        </p:txBody>
      </p:sp>
      <p:pic>
        <p:nvPicPr>
          <p:cNvPr id="5" name="Image 4" descr="Aa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3999" cy="63579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الأعلى 8</a:t>
            </a:r>
            <a:r>
              <a:rPr lang="ar-TN" sz="2800" dirty="0" smtClean="0"/>
              <a:t>7</a:t>
            </a:r>
            <a:r>
              <a:rPr lang="ar-TN" sz="2800" dirty="0" smtClean="0"/>
              <a:t> </a:t>
            </a:r>
            <a:r>
              <a:rPr lang="ar-TN" sz="2800" dirty="0" smtClean="0"/>
              <a:t>– </a:t>
            </a:r>
            <a:r>
              <a:rPr lang="ar-TN" sz="2800" dirty="0" smtClean="0"/>
              <a:t>19 آية</a:t>
            </a:r>
            <a:endParaRPr lang="fr-FR" sz="2800" dirty="0"/>
          </a:p>
        </p:txBody>
      </p:sp>
      <p:pic>
        <p:nvPicPr>
          <p:cNvPr id="4" name="Image 3" descr="Aal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3999" cy="63579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الأعلى 8</a:t>
            </a:r>
            <a:r>
              <a:rPr lang="ar-TN" sz="2800" dirty="0" smtClean="0"/>
              <a:t>7</a:t>
            </a:r>
            <a:r>
              <a:rPr lang="ar-TN" sz="2800" dirty="0" smtClean="0"/>
              <a:t> </a:t>
            </a:r>
            <a:r>
              <a:rPr lang="ar-TN" sz="2800" dirty="0" smtClean="0"/>
              <a:t>– </a:t>
            </a:r>
            <a:r>
              <a:rPr lang="ar-TN" sz="2800" dirty="0" smtClean="0"/>
              <a:t>19 آية</a:t>
            </a:r>
            <a:endParaRPr lang="fr-FR" sz="2800" dirty="0"/>
          </a:p>
        </p:txBody>
      </p:sp>
      <p:pic>
        <p:nvPicPr>
          <p:cNvPr id="4" name="Image 3" descr="Aal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9143999" cy="64293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الأعلى 8</a:t>
            </a:r>
            <a:r>
              <a:rPr lang="ar-TN" sz="2800" dirty="0" smtClean="0"/>
              <a:t>7</a:t>
            </a:r>
            <a:r>
              <a:rPr lang="ar-TN" sz="2800" dirty="0" smtClean="0"/>
              <a:t> </a:t>
            </a:r>
            <a:r>
              <a:rPr lang="ar-TN" sz="2800" dirty="0" smtClean="0"/>
              <a:t>– </a:t>
            </a:r>
            <a:r>
              <a:rPr lang="ar-TN" sz="2800" dirty="0" smtClean="0"/>
              <a:t>19 آية</a:t>
            </a:r>
            <a:endParaRPr lang="fr-FR" sz="2800" dirty="0"/>
          </a:p>
        </p:txBody>
      </p:sp>
      <p:pic>
        <p:nvPicPr>
          <p:cNvPr id="4" name="Image 3" descr="Aala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3999" cy="63579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الأعلى 8</a:t>
            </a:r>
            <a:r>
              <a:rPr lang="ar-TN" sz="2800" dirty="0" smtClean="0"/>
              <a:t>7</a:t>
            </a:r>
            <a:r>
              <a:rPr lang="ar-TN" sz="2800" dirty="0" smtClean="0"/>
              <a:t> </a:t>
            </a:r>
            <a:r>
              <a:rPr lang="ar-TN" sz="2800" dirty="0" smtClean="0"/>
              <a:t>– </a:t>
            </a:r>
            <a:r>
              <a:rPr lang="ar-TN" sz="2800" dirty="0" smtClean="0"/>
              <a:t>19 آية</a:t>
            </a:r>
            <a:endParaRPr lang="fr-FR" sz="2800" dirty="0"/>
          </a:p>
        </p:txBody>
      </p:sp>
      <p:pic>
        <p:nvPicPr>
          <p:cNvPr id="4" name="Image 3" descr="Aala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الأعلى 8</a:t>
            </a:r>
            <a:r>
              <a:rPr lang="ar-TN" sz="2800" dirty="0" smtClean="0"/>
              <a:t>7</a:t>
            </a:r>
            <a:r>
              <a:rPr lang="ar-TN" sz="2800" dirty="0" smtClean="0"/>
              <a:t> </a:t>
            </a:r>
            <a:r>
              <a:rPr lang="ar-TN" sz="2800" dirty="0" smtClean="0"/>
              <a:t>– </a:t>
            </a:r>
            <a:r>
              <a:rPr lang="ar-TN" sz="2800" dirty="0" smtClean="0"/>
              <a:t>19 آية</a:t>
            </a:r>
            <a:endParaRPr lang="fr-FR" sz="2800" dirty="0"/>
          </a:p>
        </p:txBody>
      </p:sp>
      <p:pic>
        <p:nvPicPr>
          <p:cNvPr id="4" name="Image 3" descr="Aala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الأعلى 8</a:t>
            </a:r>
            <a:r>
              <a:rPr lang="ar-TN" sz="2800" dirty="0" smtClean="0"/>
              <a:t>7</a:t>
            </a:r>
            <a:r>
              <a:rPr lang="ar-TN" sz="2800" dirty="0" smtClean="0"/>
              <a:t> </a:t>
            </a:r>
            <a:r>
              <a:rPr lang="ar-TN" sz="2800" dirty="0" smtClean="0"/>
              <a:t>– </a:t>
            </a:r>
            <a:r>
              <a:rPr lang="ar-TN" sz="2800" dirty="0" smtClean="0"/>
              <a:t>19 آية</a:t>
            </a:r>
            <a:endParaRPr lang="fr-FR" sz="2800" dirty="0"/>
          </a:p>
        </p:txBody>
      </p:sp>
      <p:pic>
        <p:nvPicPr>
          <p:cNvPr id="4" name="Image 3" descr="Aala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الأعلى 8</a:t>
            </a:r>
            <a:r>
              <a:rPr lang="ar-TN" sz="2800" dirty="0" smtClean="0"/>
              <a:t>7</a:t>
            </a:r>
            <a:r>
              <a:rPr lang="ar-TN" sz="2800" dirty="0" smtClean="0"/>
              <a:t> </a:t>
            </a:r>
            <a:r>
              <a:rPr lang="ar-TN" sz="2800" dirty="0" smtClean="0"/>
              <a:t>– </a:t>
            </a:r>
            <a:r>
              <a:rPr lang="ar-TN" sz="2800" dirty="0" smtClean="0"/>
              <a:t>19 آية</a:t>
            </a:r>
            <a:endParaRPr lang="fr-FR" sz="2800" dirty="0"/>
          </a:p>
        </p:txBody>
      </p:sp>
      <p:pic>
        <p:nvPicPr>
          <p:cNvPr id="5" name="Image 4" descr="Aala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48</Words>
  <Application>Microsoft Office PowerPoint</Application>
  <PresentationFormat>Affichage à l'écran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Solstice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3</cp:revision>
  <dcterms:created xsi:type="dcterms:W3CDTF">2010-01-07T20:26:56Z</dcterms:created>
  <dcterms:modified xsi:type="dcterms:W3CDTF">2010-04-07T11:27:37Z</dcterms:modified>
</cp:coreProperties>
</file>