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9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2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r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22" name="Sous-titr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7AB9C4-6F00-4281-8073-2F1FC1469513}" type="datetimeFigureOut">
              <a:rPr lang="fr-FR" smtClean="0"/>
              <a:pPr/>
              <a:t>08/06/2010</a:t>
            </a:fld>
            <a:endParaRPr lang="fr-FR"/>
          </a:p>
        </p:txBody>
      </p:sp>
      <p:sp>
        <p:nvSpPr>
          <p:cNvPr id="20" name="Espace réservé du pied de page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A024F7-6A00-44A4-90D5-60595A603CD4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llipse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lipse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7AB9C4-6F00-4281-8073-2F1FC1469513}" type="datetimeFigureOut">
              <a:rPr lang="fr-FR" smtClean="0"/>
              <a:pPr/>
              <a:t>08/06/2010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A024F7-6A00-44A4-90D5-60595A603CD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7AB9C4-6F00-4281-8073-2F1FC1469513}" type="datetimeFigureOut">
              <a:rPr lang="fr-FR" smtClean="0"/>
              <a:pPr/>
              <a:t>08/06/2010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A024F7-6A00-44A4-90D5-60595A603CD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7AB9C4-6F00-4281-8073-2F1FC1469513}" type="datetimeFigureOut">
              <a:rPr lang="fr-FR" smtClean="0"/>
              <a:pPr/>
              <a:t>08/06/2010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A024F7-6A00-44A4-90D5-60595A603CD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7AB9C4-6F00-4281-8073-2F1FC1469513}" type="datetimeFigureOut">
              <a:rPr lang="fr-FR" smtClean="0"/>
              <a:pPr/>
              <a:t>08/06/2010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A024F7-6A00-44A4-90D5-60595A603CD4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lipse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lipse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7AB9C4-6F00-4281-8073-2F1FC1469513}" type="datetimeFigureOut">
              <a:rPr lang="fr-FR" smtClean="0"/>
              <a:pPr/>
              <a:t>08/06/2010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A024F7-6A00-44A4-90D5-60595A603CD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7AB9C4-6F00-4281-8073-2F1FC1469513}" type="datetimeFigureOut">
              <a:rPr lang="fr-FR" smtClean="0"/>
              <a:pPr/>
              <a:t>08/06/2010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A024F7-6A00-44A4-90D5-60595A603CD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7AB9C4-6F00-4281-8073-2F1FC1469513}" type="datetimeFigureOut">
              <a:rPr lang="fr-FR" smtClean="0"/>
              <a:pPr/>
              <a:t>08/06/2010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A024F7-6A00-44A4-90D5-60595A603CD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7AB9C4-6F00-4281-8073-2F1FC1469513}" type="datetimeFigureOut">
              <a:rPr lang="fr-FR" smtClean="0"/>
              <a:pPr/>
              <a:t>08/06/2010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A024F7-6A00-44A4-90D5-60595A603CD4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7AB9C4-6F00-4281-8073-2F1FC1469513}" type="datetimeFigureOut">
              <a:rPr lang="fr-FR" smtClean="0"/>
              <a:pPr/>
              <a:t>08/06/2010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A024F7-6A00-44A4-90D5-60595A603CD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7AB9C4-6F00-4281-8073-2F1FC1469513}" type="datetimeFigureOut">
              <a:rPr lang="fr-FR" smtClean="0"/>
              <a:pPr/>
              <a:t>08/06/2010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A024F7-6A00-44A4-90D5-60595A603CD4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9" name="Organigramme : Processu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Organigramme : Processu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cteurs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lipse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Bouée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Espace réservé du titre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9" name="Espace réservé du texte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24" name="Espace réservé de la date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987AB9C4-6F00-4281-8073-2F1FC1469513}" type="datetimeFigureOut">
              <a:rPr lang="fr-FR" smtClean="0"/>
              <a:pPr/>
              <a:t>08/06/2010</a:t>
            </a:fld>
            <a:endParaRPr lang="fr-FR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fr-FR"/>
          </a:p>
        </p:txBody>
      </p:sp>
      <p:sp>
        <p:nvSpPr>
          <p:cNvPr id="22" name="Espace réservé du numéro de diapositive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F0A024F7-6A00-44A4-90D5-60595A603CD4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500042"/>
            <a:ext cx="9144000" cy="6357958"/>
          </a:xfrm>
        </p:spPr>
        <p:txBody>
          <a:bodyPr/>
          <a:lstStyle/>
          <a:p>
            <a:pPr algn="ctr"/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500066"/>
          </a:xfrm>
        </p:spPr>
        <p:txBody>
          <a:bodyPr>
            <a:normAutofit/>
          </a:bodyPr>
          <a:lstStyle/>
          <a:p>
            <a:r>
              <a:rPr lang="ar-TN" sz="2800" dirty="0" smtClean="0"/>
              <a:t>سورة </a:t>
            </a:r>
            <a:r>
              <a:rPr lang="ar-TN" sz="2800" dirty="0" smtClean="0"/>
              <a:t>التّكوير 81 </a:t>
            </a:r>
            <a:r>
              <a:rPr lang="ar-TN" sz="2800" dirty="0" smtClean="0"/>
              <a:t>– </a:t>
            </a:r>
            <a:r>
              <a:rPr lang="ar-TN" sz="2800" dirty="0" smtClean="0"/>
              <a:t>29 آية</a:t>
            </a:r>
            <a:endParaRPr lang="fr-FR" sz="2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500042"/>
            <a:ext cx="9144000" cy="6357958"/>
          </a:xfrm>
        </p:spPr>
        <p:txBody>
          <a:bodyPr/>
          <a:lstStyle/>
          <a:p>
            <a:pPr algn="ctr"/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500066"/>
          </a:xfrm>
        </p:spPr>
        <p:txBody>
          <a:bodyPr>
            <a:normAutofit/>
          </a:bodyPr>
          <a:lstStyle/>
          <a:p>
            <a:r>
              <a:rPr lang="ar-TN" sz="2800" dirty="0" smtClean="0"/>
              <a:t>سورة </a:t>
            </a:r>
            <a:r>
              <a:rPr lang="ar-TN" sz="2800" dirty="0" smtClean="0"/>
              <a:t>التّكوير 81 </a:t>
            </a:r>
            <a:r>
              <a:rPr lang="ar-TN" sz="2800" dirty="0" smtClean="0"/>
              <a:t>– </a:t>
            </a:r>
            <a:r>
              <a:rPr lang="ar-TN" sz="2800" dirty="0" smtClean="0"/>
              <a:t>29 آية</a:t>
            </a:r>
            <a:endParaRPr lang="fr-FR" sz="2800" dirty="0"/>
          </a:p>
        </p:txBody>
      </p:sp>
      <p:pic>
        <p:nvPicPr>
          <p:cNvPr id="4" name="Image 3" descr="1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9637" y="938212"/>
            <a:ext cx="7324725" cy="49815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500042"/>
            <a:ext cx="9144000" cy="6357958"/>
          </a:xfrm>
        </p:spPr>
        <p:txBody>
          <a:bodyPr/>
          <a:lstStyle/>
          <a:p>
            <a:pPr algn="ctr"/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500066"/>
          </a:xfrm>
        </p:spPr>
        <p:txBody>
          <a:bodyPr>
            <a:normAutofit/>
          </a:bodyPr>
          <a:lstStyle/>
          <a:p>
            <a:r>
              <a:rPr lang="ar-TN" sz="2800" dirty="0" smtClean="0"/>
              <a:t>سورة </a:t>
            </a:r>
            <a:r>
              <a:rPr lang="ar-TN" sz="2800" dirty="0" smtClean="0"/>
              <a:t>التّكوير 81 </a:t>
            </a:r>
            <a:r>
              <a:rPr lang="ar-TN" sz="2800" dirty="0" smtClean="0"/>
              <a:t>– </a:t>
            </a:r>
            <a:r>
              <a:rPr lang="ar-TN" sz="2800" dirty="0" smtClean="0"/>
              <a:t>29 آية</a:t>
            </a:r>
            <a:endParaRPr lang="fr-FR" sz="2800" dirty="0"/>
          </a:p>
        </p:txBody>
      </p:sp>
      <p:pic>
        <p:nvPicPr>
          <p:cNvPr id="4" name="Image 3" descr="1a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9637" y="938212"/>
            <a:ext cx="7324725" cy="498157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500042"/>
            <a:ext cx="9144000" cy="6357958"/>
          </a:xfrm>
        </p:spPr>
        <p:txBody>
          <a:bodyPr/>
          <a:lstStyle/>
          <a:p>
            <a:pPr algn="ctr"/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500066"/>
          </a:xfrm>
        </p:spPr>
        <p:txBody>
          <a:bodyPr>
            <a:normAutofit/>
          </a:bodyPr>
          <a:lstStyle/>
          <a:p>
            <a:r>
              <a:rPr lang="ar-TN" sz="2800" dirty="0" smtClean="0"/>
              <a:t>سورة </a:t>
            </a:r>
            <a:r>
              <a:rPr lang="ar-TN" sz="2800" dirty="0" smtClean="0"/>
              <a:t>التّكوير 81 </a:t>
            </a:r>
            <a:r>
              <a:rPr lang="ar-TN" sz="2800" dirty="0" smtClean="0"/>
              <a:t>– </a:t>
            </a:r>
            <a:r>
              <a:rPr lang="ar-TN" sz="2800" dirty="0" smtClean="0"/>
              <a:t>29 آية</a:t>
            </a:r>
            <a:endParaRPr lang="fr-FR" sz="2800" dirty="0"/>
          </a:p>
        </p:txBody>
      </p:sp>
      <p:pic>
        <p:nvPicPr>
          <p:cNvPr id="4" name="Image 3" descr="1b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9637" y="938212"/>
            <a:ext cx="7324725" cy="498157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500042"/>
            <a:ext cx="9144000" cy="6357958"/>
          </a:xfrm>
        </p:spPr>
        <p:txBody>
          <a:bodyPr/>
          <a:lstStyle/>
          <a:p>
            <a:pPr algn="ctr"/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500066"/>
          </a:xfrm>
        </p:spPr>
        <p:txBody>
          <a:bodyPr>
            <a:normAutofit/>
          </a:bodyPr>
          <a:lstStyle/>
          <a:p>
            <a:r>
              <a:rPr lang="ar-TN" sz="2800" dirty="0" smtClean="0"/>
              <a:t>سورة </a:t>
            </a:r>
            <a:r>
              <a:rPr lang="ar-TN" sz="2800" dirty="0" smtClean="0"/>
              <a:t>التّكوير 81 </a:t>
            </a:r>
            <a:r>
              <a:rPr lang="ar-TN" sz="2800" dirty="0" smtClean="0"/>
              <a:t>– </a:t>
            </a:r>
            <a:r>
              <a:rPr lang="ar-TN" sz="2800" dirty="0" smtClean="0"/>
              <a:t>29 آية</a:t>
            </a:r>
            <a:endParaRPr lang="fr-FR" sz="2800" dirty="0"/>
          </a:p>
        </p:txBody>
      </p:sp>
      <p:pic>
        <p:nvPicPr>
          <p:cNvPr id="4" name="Image 3" descr="1c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500042"/>
            <a:ext cx="9144000" cy="635795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500042"/>
            <a:ext cx="9144000" cy="6357958"/>
          </a:xfrm>
        </p:spPr>
        <p:txBody>
          <a:bodyPr/>
          <a:lstStyle/>
          <a:p>
            <a:pPr algn="ctr"/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500066"/>
          </a:xfrm>
        </p:spPr>
        <p:txBody>
          <a:bodyPr>
            <a:normAutofit/>
          </a:bodyPr>
          <a:lstStyle/>
          <a:p>
            <a:r>
              <a:rPr lang="ar-TN" sz="2800" dirty="0" smtClean="0"/>
              <a:t>سورة </a:t>
            </a:r>
            <a:r>
              <a:rPr lang="ar-TN" sz="2800" dirty="0" smtClean="0"/>
              <a:t>التّكوير 81 </a:t>
            </a:r>
            <a:r>
              <a:rPr lang="ar-TN" sz="2800" dirty="0" smtClean="0"/>
              <a:t>– </a:t>
            </a:r>
            <a:r>
              <a:rPr lang="ar-TN" sz="2800" dirty="0" smtClean="0"/>
              <a:t>29 آية</a:t>
            </a:r>
            <a:endParaRPr lang="fr-FR" sz="2800" dirty="0"/>
          </a:p>
        </p:txBody>
      </p:sp>
      <p:pic>
        <p:nvPicPr>
          <p:cNvPr id="4" name="Image 3" descr="2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00042"/>
            <a:ext cx="9144000" cy="635795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500042"/>
            <a:ext cx="9144000" cy="6357958"/>
          </a:xfrm>
        </p:spPr>
        <p:txBody>
          <a:bodyPr/>
          <a:lstStyle/>
          <a:p>
            <a:pPr algn="ctr"/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500066"/>
          </a:xfrm>
        </p:spPr>
        <p:txBody>
          <a:bodyPr>
            <a:normAutofit/>
          </a:bodyPr>
          <a:lstStyle/>
          <a:p>
            <a:r>
              <a:rPr lang="ar-TN" sz="2800" dirty="0" smtClean="0"/>
              <a:t>سورة </a:t>
            </a:r>
            <a:r>
              <a:rPr lang="ar-TN" sz="2800" dirty="0" smtClean="0"/>
              <a:t>التّكوير 81 </a:t>
            </a:r>
            <a:r>
              <a:rPr lang="ar-TN" sz="2800" dirty="0" smtClean="0"/>
              <a:t>– </a:t>
            </a:r>
            <a:r>
              <a:rPr lang="ar-TN" sz="2800" dirty="0" smtClean="0"/>
              <a:t>29 آية</a:t>
            </a:r>
            <a:endParaRPr lang="fr-FR" sz="2800" dirty="0"/>
          </a:p>
        </p:txBody>
      </p:sp>
      <p:pic>
        <p:nvPicPr>
          <p:cNvPr id="4" name="Image 3" descr="2a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00042"/>
            <a:ext cx="9157648" cy="635795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500042"/>
            <a:ext cx="9144000" cy="6357958"/>
          </a:xfrm>
        </p:spPr>
        <p:txBody>
          <a:bodyPr/>
          <a:lstStyle/>
          <a:p>
            <a:pPr algn="ctr"/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500066"/>
          </a:xfrm>
        </p:spPr>
        <p:txBody>
          <a:bodyPr>
            <a:normAutofit/>
          </a:bodyPr>
          <a:lstStyle/>
          <a:p>
            <a:r>
              <a:rPr lang="ar-TN" sz="2800" dirty="0" smtClean="0"/>
              <a:t>سورة </a:t>
            </a:r>
            <a:r>
              <a:rPr lang="ar-TN" sz="2800" dirty="0" smtClean="0"/>
              <a:t>التّكوير 81 </a:t>
            </a:r>
            <a:r>
              <a:rPr lang="ar-TN" sz="2800" dirty="0" smtClean="0"/>
              <a:t>– </a:t>
            </a:r>
            <a:r>
              <a:rPr lang="ar-TN" sz="2800" dirty="0" smtClean="0"/>
              <a:t>29 آية</a:t>
            </a:r>
            <a:endParaRPr lang="fr-FR" sz="2800" dirty="0"/>
          </a:p>
        </p:txBody>
      </p:sp>
      <p:pic>
        <p:nvPicPr>
          <p:cNvPr id="4" name="Image 3" descr="2b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00042"/>
            <a:ext cx="9144000" cy="635795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500042"/>
            <a:ext cx="9144000" cy="6357958"/>
          </a:xfrm>
        </p:spPr>
        <p:txBody>
          <a:bodyPr/>
          <a:lstStyle/>
          <a:p>
            <a:pPr algn="ctr"/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500066"/>
          </a:xfrm>
        </p:spPr>
        <p:txBody>
          <a:bodyPr>
            <a:normAutofit/>
          </a:bodyPr>
          <a:lstStyle/>
          <a:p>
            <a:r>
              <a:rPr lang="ar-TN" sz="2800" dirty="0" smtClean="0"/>
              <a:t>سورة </a:t>
            </a:r>
            <a:r>
              <a:rPr lang="ar-TN" sz="2800" dirty="0" smtClean="0"/>
              <a:t>التّكوير 81 </a:t>
            </a:r>
            <a:r>
              <a:rPr lang="ar-TN" sz="2800" dirty="0" smtClean="0"/>
              <a:t>– </a:t>
            </a:r>
            <a:r>
              <a:rPr lang="ar-TN" sz="2800" dirty="0" smtClean="0"/>
              <a:t>29 آية</a:t>
            </a:r>
            <a:endParaRPr lang="fr-FR" sz="2800" dirty="0"/>
          </a:p>
        </p:txBody>
      </p:sp>
      <p:pic>
        <p:nvPicPr>
          <p:cNvPr id="4" name="Image 3" descr="2c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00042"/>
            <a:ext cx="9144000" cy="6357958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32</TotalTime>
  <Words>54</Words>
  <Application>Microsoft Office PowerPoint</Application>
  <PresentationFormat>Affichage à l'écran (4:3)</PresentationFormat>
  <Paragraphs>9</Paragraphs>
  <Slides>9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0" baseType="lpstr">
      <vt:lpstr>Solstice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</vt:vector>
  </TitlesOfParts>
  <Company>Sweet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SWEET</dc:creator>
  <cp:lastModifiedBy>SWEET</cp:lastModifiedBy>
  <cp:revision>9</cp:revision>
  <dcterms:created xsi:type="dcterms:W3CDTF">2010-01-07T20:26:56Z</dcterms:created>
  <dcterms:modified xsi:type="dcterms:W3CDTF">2010-06-08T15:14:26Z</dcterms:modified>
</cp:coreProperties>
</file>