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4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69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7AB9C4-6F00-4281-8073-2F1FC1469513}" type="datetimeFigureOut">
              <a:rPr lang="fr-FR" smtClean="0"/>
              <a:pPr/>
              <a:t>31/12/2013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5" name="Image 4" descr="Am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3999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6" y="404664"/>
            <a:ext cx="9131724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3999" cy="652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3999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885" y="404664"/>
            <a:ext cx="9185885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76672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smtClean="0"/>
              <a:t>النّبأ </a:t>
            </a:r>
            <a:r>
              <a:rPr lang="ar-TN" sz="2800" dirty="0" err="1" smtClean="0"/>
              <a:t>78 </a:t>
            </a:r>
            <a:r>
              <a:rPr lang="ar-TN" sz="2800" dirty="0" smtClean="0"/>
              <a:t>– </a:t>
            </a:r>
            <a:r>
              <a:rPr lang="ar-TN" sz="2800" dirty="0" smtClean="0"/>
              <a:t>40 آية</a:t>
            </a:r>
            <a:endParaRPr lang="fr-FR" sz="2800" dirty="0"/>
          </a:p>
        </p:txBody>
      </p:sp>
      <p:pic>
        <p:nvPicPr>
          <p:cNvPr id="4" name="Image 3" descr="Amma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732" y="404664"/>
            <a:ext cx="9203732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72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EIB</cp:lastModifiedBy>
  <cp:revision>11</cp:revision>
  <dcterms:created xsi:type="dcterms:W3CDTF">2010-01-07T20:26:56Z</dcterms:created>
  <dcterms:modified xsi:type="dcterms:W3CDTF">2013-12-31T14:44:27Z</dcterms:modified>
</cp:coreProperties>
</file>