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mozzammel73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mozzammel73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3999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mozzammel73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3999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6" name="Image 5" descr="^Mozzammel7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"/>
            <a:ext cx="9144000" cy="6415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"/>
            <a:ext cx="9144000" cy="6415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"/>
            <a:ext cx="9144000" cy="6415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^Mozzammel73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2"/>
            <a:ext cx="9144000" cy="6415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المزّمّل 73– 20 آية</a:t>
            </a:r>
            <a:endParaRPr lang="fr-FR" sz="2800" dirty="0"/>
          </a:p>
        </p:txBody>
      </p:sp>
      <p:pic>
        <p:nvPicPr>
          <p:cNvPr id="4" name="Image 3" descr="mozzammel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3999" cy="6429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8</cp:revision>
  <dcterms:created xsi:type="dcterms:W3CDTF">2010-01-07T20:26:56Z</dcterms:created>
  <dcterms:modified xsi:type="dcterms:W3CDTF">2010-04-07T20:23:59Z</dcterms:modified>
</cp:coreProperties>
</file>