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2" r:id="rId2"/>
    <p:sldId id="266" r:id="rId3"/>
    <p:sldId id="272" r:id="rId4"/>
    <p:sldId id="273" r:id="rId5"/>
    <p:sldId id="263" r:id="rId6"/>
    <p:sldId id="268" r:id="rId7"/>
    <p:sldId id="269" r:id="rId8"/>
    <p:sldId id="274" r:id="rId9"/>
    <p:sldId id="264" r:id="rId10"/>
    <p:sldId id="275" r:id="rId11"/>
    <p:sldId id="276" r:id="rId12"/>
    <p:sldId id="278" r:id="rId13"/>
    <p:sldId id="265" r:id="rId14"/>
    <p:sldId id="279" r:id="rId15"/>
    <p:sldId id="280" r:id="rId16"/>
    <p:sldId id="281" r:id="rId17"/>
    <p:sldId id="267" r:id="rId18"/>
    <p:sldId id="282" r:id="rId19"/>
    <p:sldId id="270" r:id="rId20"/>
    <p:sldId id="27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AB9C4-6F00-4281-8073-2F1FC1469513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6" name="Image 5" descr="Moddather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3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3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3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3999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4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4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3999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4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3999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5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5" name="Image 4" descr="Moddather5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1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3999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5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11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0042"/>
            <a:ext cx="9143999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111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3999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2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2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2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294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المدّثّر  74– 56 آية</a:t>
            </a:r>
            <a:endParaRPr lang="fr-FR" sz="2800" dirty="0"/>
          </a:p>
        </p:txBody>
      </p:sp>
      <p:pic>
        <p:nvPicPr>
          <p:cNvPr id="4" name="Image 3" descr="Moddather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02"/>
            <a:ext cx="9144000" cy="50720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120</Words>
  <Application>Microsoft Office PowerPoint</Application>
  <PresentationFormat>Affichage à l'écran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11</cp:revision>
  <dcterms:created xsi:type="dcterms:W3CDTF">2010-01-07T20:26:56Z</dcterms:created>
  <dcterms:modified xsi:type="dcterms:W3CDTF">2010-05-07T20:28:02Z</dcterms:modified>
</cp:coreProperties>
</file>