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7AB9C4-6F00-4281-8073-2F1FC1469513}" type="datetimeFigureOut">
              <a:rPr lang="fr-FR" smtClean="0"/>
              <a:t>07/01/2010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A024F7-6A00-44A4-90D5-60595A603CD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458200" cy="642918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المسد 111- 5 آيات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pic>
        <p:nvPicPr>
          <p:cNvPr id="6" name="Image 5" descr="mas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14356"/>
            <a:ext cx="9144000" cy="61436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458200" cy="642918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المسد 111- 5 آيات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Image 4" descr="masa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458200" cy="642918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المسد 111- 5 آيات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Image 4" descr="masa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458200" cy="642918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المسد 111- 5 آيات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Image 4" descr="masa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20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Papier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7</cp:revision>
  <dcterms:created xsi:type="dcterms:W3CDTF">2010-01-07T20:26:56Z</dcterms:created>
  <dcterms:modified xsi:type="dcterms:W3CDTF">2010-01-07T20:48:02Z</dcterms:modified>
</cp:coreProperties>
</file>