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اللّيل</a:t>
            </a:r>
            <a:r>
              <a:rPr lang="ar-TN" sz="2800" dirty="0" smtClean="0"/>
              <a:t> 92 </a:t>
            </a:r>
            <a:r>
              <a:rPr lang="ar-TN" sz="2800" dirty="0" smtClean="0"/>
              <a:t>– </a:t>
            </a:r>
            <a:r>
              <a:rPr lang="ar-TN" sz="2800" dirty="0" smtClean="0"/>
              <a:t>21 آية</a:t>
            </a:r>
            <a:endParaRPr lang="fr-FR" sz="2800" dirty="0"/>
          </a:p>
        </p:txBody>
      </p:sp>
      <p:pic>
        <p:nvPicPr>
          <p:cNvPr id="5" name="Image 4" descr="Lai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اللّيل</a:t>
            </a:r>
            <a:r>
              <a:rPr lang="ar-TN" sz="2800" dirty="0" smtClean="0"/>
              <a:t> 92 </a:t>
            </a:r>
            <a:r>
              <a:rPr lang="ar-TN" sz="2800" dirty="0" smtClean="0"/>
              <a:t>– </a:t>
            </a:r>
            <a:r>
              <a:rPr lang="ar-TN" sz="2800" dirty="0" smtClean="0"/>
              <a:t>21 آية</a:t>
            </a:r>
            <a:endParaRPr lang="fr-FR" sz="2800" dirty="0"/>
          </a:p>
        </p:txBody>
      </p:sp>
      <p:pic>
        <p:nvPicPr>
          <p:cNvPr id="4" name="Image 3" descr="Lail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3999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اللّيل</a:t>
            </a:r>
            <a:r>
              <a:rPr lang="ar-TN" sz="2800" dirty="0" smtClean="0"/>
              <a:t> 92 </a:t>
            </a:r>
            <a:r>
              <a:rPr lang="ar-TN" sz="2800" dirty="0" smtClean="0"/>
              <a:t>– </a:t>
            </a:r>
            <a:r>
              <a:rPr lang="ar-TN" sz="2800" dirty="0" smtClean="0"/>
              <a:t>21 آية</a:t>
            </a:r>
            <a:endParaRPr lang="fr-FR" sz="2800" dirty="0"/>
          </a:p>
        </p:txBody>
      </p:sp>
      <p:pic>
        <p:nvPicPr>
          <p:cNvPr id="4" name="Image 3" descr="Lail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اللّيل</a:t>
            </a:r>
            <a:r>
              <a:rPr lang="ar-TN" sz="2800" dirty="0" smtClean="0"/>
              <a:t> 92 </a:t>
            </a:r>
            <a:r>
              <a:rPr lang="ar-TN" sz="2800" dirty="0" smtClean="0"/>
              <a:t>– </a:t>
            </a:r>
            <a:r>
              <a:rPr lang="ar-TN" sz="2800" dirty="0" smtClean="0"/>
              <a:t>21 آية</a:t>
            </a:r>
            <a:endParaRPr lang="fr-FR" sz="2800" dirty="0"/>
          </a:p>
        </p:txBody>
      </p:sp>
      <p:pic>
        <p:nvPicPr>
          <p:cNvPr id="4" name="Image 3" descr="Lail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114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Nas114</Template>
  <TotalTime>7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Nas114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1</cp:revision>
  <dcterms:created xsi:type="dcterms:W3CDTF">2010-03-06T18:20:18Z</dcterms:created>
  <dcterms:modified xsi:type="dcterms:W3CDTF">2010-03-06T18:28:09Z</dcterms:modified>
</cp:coreProperties>
</file>