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الهمزة 104 </a:t>
            </a:r>
            <a:r>
              <a:rPr lang="ar-TN" sz="2800" dirty="0" smtClean="0"/>
              <a:t>– </a:t>
            </a:r>
            <a:r>
              <a:rPr lang="ar-TN" sz="2800" dirty="0" smtClean="0"/>
              <a:t>9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7" name="Image 6" descr="Homa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3999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الهمزة 104 </a:t>
            </a:r>
            <a:r>
              <a:rPr lang="ar-TN" sz="2800" dirty="0" smtClean="0"/>
              <a:t>– </a:t>
            </a:r>
            <a:r>
              <a:rPr lang="ar-TN" sz="2800" dirty="0" smtClean="0"/>
              <a:t>9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Homaz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3999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الهمزة 104 </a:t>
            </a:r>
            <a:r>
              <a:rPr lang="ar-TN" sz="2800" dirty="0" smtClean="0"/>
              <a:t>– </a:t>
            </a:r>
            <a:r>
              <a:rPr lang="ar-TN" sz="2800" dirty="0" smtClean="0"/>
              <a:t>9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Homaz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3999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الهمزة 104 </a:t>
            </a:r>
            <a:r>
              <a:rPr lang="ar-TN" sz="2800" dirty="0" smtClean="0"/>
              <a:t>– </a:t>
            </a:r>
            <a:r>
              <a:rPr lang="ar-TN" sz="2800" dirty="0" smtClean="0"/>
              <a:t>9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Homaz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3999" cy="60722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24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Diapositive 1</vt:lpstr>
      <vt:lpstr>Diapositive 2</vt:lpstr>
      <vt:lpstr>Diapositive 3</vt:lpstr>
      <vt:lpstr>Diapositive 4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5</cp:revision>
  <dcterms:created xsi:type="dcterms:W3CDTF">2010-01-07T20:26:56Z</dcterms:created>
  <dcterms:modified xsi:type="dcterms:W3CDTF">2010-01-08T07:40:29Z</dcterms:modified>
</cp:coreProperties>
</file>