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9" r:id="rId2"/>
    <p:sldId id="263" r:id="rId3"/>
    <p:sldId id="264" r:id="rId4"/>
    <p:sldId id="265" r:id="rId5"/>
    <p:sldId id="260" r:id="rId6"/>
    <p:sldId id="266" r:id="rId7"/>
    <p:sldId id="268" r:id="rId8"/>
    <p:sldId id="267" r:id="rId9"/>
    <p:sldId id="261" r:id="rId10"/>
    <p:sldId id="262" r:id="rId11"/>
    <p:sldId id="269" r:id="rId12"/>
    <p:sldId id="270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7AB9C4-6F00-4281-8073-2F1FC1469513}" type="datetimeFigureOut">
              <a:rPr lang="fr-FR" smtClean="0"/>
              <a:pPr/>
              <a:t>06/04/2010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الفجر 89 – 30 آية</a:t>
            </a:r>
            <a:endParaRPr lang="fr-FR" sz="2800" dirty="0"/>
          </a:p>
        </p:txBody>
      </p:sp>
      <p:pic>
        <p:nvPicPr>
          <p:cNvPr id="5" name="Image 4" descr="faj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9144000" cy="642939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الفجر 89 – 30 آية</a:t>
            </a:r>
            <a:endParaRPr lang="fr-FR" sz="2800" dirty="0"/>
          </a:p>
        </p:txBody>
      </p:sp>
      <p:pic>
        <p:nvPicPr>
          <p:cNvPr id="4" name="Image 3" descr="fajr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649" y="477672"/>
            <a:ext cx="9157649" cy="638032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الفجر 89 – 30 آية</a:t>
            </a:r>
            <a:endParaRPr lang="fr-FR" sz="2800" dirty="0"/>
          </a:p>
        </p:txBody>
      </p:sp>
      <p:pic>
        <p:nvPicPr>
          <p:cNvPr id="4" name="Image 3" descr="fajr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44000" cy="635795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الفجر 89 – 30 آية</a:t>
            </a:r>
            <a:endParaRPr lang="fr-FR" sz="2800" dirty="0"/>
          </a:p>
        </p:txBody>
      </p:sp>
      <p:pic>
        <p:nvPicPr>
          <p:cNvPr id="4" name="Image 3" descr="fajr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44000" cy="63579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الفجر 89 – 30 آية</a:t>
            </a:r>
            <a:endParaRPr lang="fr-FR" sz="2800" dirty="0"/>
          </a:p>
        </p:txBody>
      </p:sp>
      <p:pic>
        <p:nvPicPr>
          <p:cNvPr id="4" name="Image 3" descr="fajr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96" y="571480"/>
            <a:ext cx="9171296" cy="62865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الفجر 89 – 30 آية</a:t>
            </a:r>
            <a:endParaRPr lang="fr-FR" sz="2800" dirty="0"/>
          </a:p>
        </p:txBody>
      </p:sp>
      <p:pic>
        <p:nvPicPr>
          <p:cNvPr id="4" name="Image 3" descr="fajr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44000" cy="635795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الفجر 89 – 30 آية</a:t>
            </a:r>
            <a:endParaRPr lang="fr-FR" sz="2800" dirty="0"/>
          </a:p>
        </p:txBody>
      </p:sp>
      <p:pic>
        <p:nvPicPr>
          <p:cNvPr id="4" name="Image 3" descr="fajr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44000" cy="635795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الفجر 89 – 30 آية</a:t>
            </a:r>
            <a:endParaRPr lang="fr-FR" sz="2800" dirty="0"/>
          </a:p>
        </p:txBody>
      </p:sp>
      <p:pic>
        <p:nvPicPr>
          <p:cNvPr id="4" name="Image 3" descr="faj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025" y="1185862"/>
            <a:ext cx="7219950" cy="4486275"/>
          </a:xfrm>
          <a:prstGeom prst="rect">
            <a:avLst/>
          </a:prstGeom>
        </p:spPr>
      </p:pic>
      <p:pic>
        <p:nvPicPr>
          <p:cNvPr id="5" name="Image 4" descr="fajr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0042"/>
            <a:ext cx="9144000" cy="635795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الفجر 89 – 30 آية</a:t>
            </a:r>
            <a:endParaRPr lang="fr-FR" sz="2800" dirty="0"/>
          </a:p>
        </p:txBody>
      </p:sp>
      <p:pic>
        <p:nvPicPr>
          <p:cNvPr id="4" name="Image 3" descr="fajr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62865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الفجر 89 – 30 آية</a:t>
            </a:r>
            <a:endParaRPr lang="fr-FR" sz="2800" dirty="0"/>
          </a:p>
        </p:txBody>
      </p:sp>
      <p:pic>
        <p:nvPicPr>
          <p:cNvPr id="4" name="Image 3" descr="fajr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62865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الفجر 89 – 30 آية</a:t>
            </a:r>
            <a:endParaRPr lang="fr-FR" sz="2800" dirty="0"/>
          </a:p>
        </p:txBody>
      </p:sp>
      <p:pic>
        <p:nvPicPr>
          <p:cNvPr id="4" name="Image 3" descr="fajr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57648" cy="62865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الفجر 89 – 30 آية</a:t>
            </a:r>
            <a:endParaRPr lang="fr-FR" sz="2800" dirty="0"/>
          </a:p>
        </p:txBody>
      </p:sp>
      <p:pic>
        <p:nvPicPr>
          <p:cNvPr id="4" name="Image 3" descr="fajr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44000" cy="635795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</TotalTime>
  <Words>72</Words>
  <Application>Microsoft Office PowerPoint</Application>
  <PresentationFormat>Affichage à l'écran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Solstice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SWEET</cp:lastModifiedBy>
  <cp:revision>7</cp:revision>
  <dcterms:created xsi:type="dcterms:W3CDTF">2010-01-07T20:26:56Z</dcterms:created>
  <dcterms:modified xsi:type="dcterms:W3CDTF">2010-04-06T13:26:32Z</dcterms:modified>
</cp:coreProperties>
</file>