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06/03/2010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العلق 96 – 19 آية</a:t>
            </a:r>
            <a:endParaRPr lang="fr-FR" sz="2800" dirty="0"/>
          </a:p>
        </p:txBody>
      </p:sp>
      <p:pic>
        <p:nvPicPr>
          <p:cNvPr id="7" name="Image 6" descr="Al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5312"/>
            <a:ext cx="9143999" cy="62626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العلق 96 – 19 آية</a:t>
            </a:r>
            <a:endParaRPr lang="fr-FR" sz="2800" dirty="0"/>
          </a:p>
        </p:txBody>
      </p:sp>
      <p:pic>
        <p:nvPicPr>
          <p:cNvPr id="4" name="Image 3" descr="Ala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العلق 96 – 19 آية</a:t>
            </a:r>
            <a:endParaRPr lang="fr-FR" sz="2800" dirty="0"/>
          </a:p>
        </p:txBody>
      </p:sp>
      <p:pic>
        <p:nvPicPr>
          <p:cNvPr id="4" name="Image 3" descr="Ala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95312"/>
            <a:ext cx="9144000" cy="62626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العلق 96 – 19 آية</a:t>
            </a:r>
            <a:endParaRPr lang="fr-FR" sz="2800" dirty="0"/>
          </a:p>
        </p:txBody>
      </p:sp>
      <p:pic>
        <p:nvPicPr>
          <p:cNvPr id="4" name="Image 3" descr="Alak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5312"/>
            <a:ext cx="9143999" cy="62626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24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7</cp:revision>
  <dcterms:created xsi:type="dcterms:W3CDTF">2010-01-07T20:26:56Z</dcterms:created>
  <dcterms:modified xsi:type="dcterms:W3CDTF">2010-03-06T20:47:01Z</dcterms:modified>
</cp:coreProperties>
</file>